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79" r:id="rId26"/>
    <p:sldId id="284" r:id="rId27"/>
    <p:sldId id="281" r:id="rId28"/>
    <p:sldId id="282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54717-BE2E-426A-AC99-31E2092EF85E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3A5BC-BEDA-4391-986B-AB82776F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Error has raised because in Authentication Process of </a:t>
            </a:r>
            <a:r>
              <a:rPr lang="en-US" dirty="0" err="1"/>
              <a:t>Microsoft.Identity</a:t>
            </a:r>
            <a:r>
              <a:rPr lang="en-US" dirty="0"/>
              <a:t> it is mandatory that email and Username remain the same So the same has to be reflected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3A5BC-BEDA-4391-986B-AB82776FC5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5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6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8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0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8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4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7A5B5-882D-4FE2-A9D5-EE73C5825844}" type="datetimeFigureOut">
              <a:rPr lang="en-US" smtClean="0"/>
              <a:t>10/04/2017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1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1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8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3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3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2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3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12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2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5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29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56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7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8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0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4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22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8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1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6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6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5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7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17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77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88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57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2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6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8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27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7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5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65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1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21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7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33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3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5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97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7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2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1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59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98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30</Words>
  <Application>Microsoft Office PowerPoint</Application>
  <PresentationFormat>Widescreen</PresentationFormat>
  <Paragraphs>2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Sukesh Kappuram</dc:creator>
  <cp:lastModifiedBy>Sukesh Kappuram</cp:lastModifiedBy>
  <cp:revision>25</cp:revision>
  <dcterms:created xsi:type="dcterms:W3CDTF">2017-04-06T07:00:32Z</dcterms:created>
  <dcterms:modified xsi:type="dcterms:W3CDTF">2017-04-10T03:31:02Z</dcterms:modified>
</cp:coreProperties>
</file>